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12.2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244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000" dirty="0"/>
              <a:t>Is the sequence 2, 103, 204, 305, 406</a:t>
            </a:r>
            <a:r>
              <a:rPr lang="en-US" sz="4000" dirty="0" smtClean="0"/>
              <a:t>,… </a:t>
            </a:r>
            <a:r>
              <a:rPr lang="en-US" sz="4000" dirty="0"/>
              <a:t>arithmetic</a:t>
            </a:r>
            <a:r>
              <a:rPr lang="en-US" sz="4000" dirty="0" smtClean="0"/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/>
              <a:t>Write a rule for the </a:t>
            </a:r>
            <a:r>
              <a:rPr lang="en-US" sz="4000" i="1" dirty="0"/>
              <a:t>nth</a:t>
            </a:r>
            <a:r>
              <a:rPr lang="en-US" sz="4000" dirty="0"/>
              <a:t> term of the sequence 5, 2, –1, –4, </a:t>
            </a:r>
            <a:r>
              <a:rPr lang="en-US" sz="4000" dirty="0" smtClean="0"/>
              <a:t>....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/>
              <a:t>Two terms of an arithmetic sequence are </a:t>
            </a:r>
            <a:r>
              <a:rPr lang="en-US" sz="4000" i="1" dirty="0"/>
              <a:t>a</a:t>
            </a:r>
            <a:r>
              <a:rPr lang="en-US" sz="4000" baseline="-25000" dirty="0"/>
              <a:t>5</a:t>
            </a:r>
            <a:r>
              <a:rPr lang="en-US" sz="4000" dirty="0"/>
              <a:t> = 14 and </a:t>
            </a:r>
            <a:r>
              <a:rPr lang="en-US" sz="4000" i="1" dirty="0"/>
              <a:t>a</a:t>
            </a:r>
            <a:r>
              <a:rPr lang="en-US" sz="4000" baseline="-25000" dirty="0"/>
              <a:t>30</a:t>
            </a:r>
            <a:r>
              <a:rPr lang="en-US" sz="4000" dirty="0"/>
              <a:t> = 89. Find a rule for the </a:t>
            </a:r>
            <a:r>
              <a:rPr lang="en-US" sz="4000" i="1" dirty="0"/>
              <a:t>nth</a:t>
            </a:r>
            <a:r>
              <a:rPr lang="en-US" sz="4000" dirty="0"/>
              <a:t> term.</a:t>
            </a:r>
            <a:endParaRPr lang="en-US" sz="4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12.2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Yes, d = 101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4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44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4400" b="0" i="1" smtClean="0">
                        <a:latin typeface="Cambria Math"/>
                      </a:rPr>
                      <m:t>=8−3</m:t>
                    </m:r>
                    <m:r>
                      <a:rPr lang="en-US" sz="4400" b="0" i="1" smtClean="0">
                        <a:latin typeface="Cambria Math"/>
                      </a:rPr>
                      <m:t>𝑛</m:t>
                    </m:r>
                  </m:oMath>
                </a14:m>
                <a:endParaRPr lang="en-US" sz="440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4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44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4400" b="0" i="1" smtClean="0">
                        <a:latin typeface="Cambria Math"/>
                      </a:rPr>
                      <m:t>=−1+3</m:t>
                    </m:r>
                    <m:r>
                      <a:rPr lang="en-US" sz="4400" b="0" i="1" smtClean="0">
                        <a:latin typeface="Cambria Math"/>
                      </a:rPr>
                      <m:t>𝑛</m:t>
                    </m:r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1582</TotalTime>
  <Words>178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12.2 Quiz</vt:lpstr>
      <vt:lpstr>12.2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79</cp:revision>
  <dcterms:created xsi:type="dcterms:W3CDTF">2010-08-17T17:31:29Z</dcterms:created>
  <dcterms:modified xsi:type="dcterms:W3CDTF">2012-02-02T19:59:29Z</dcterms:modified>
</cp:coreProperties>
</file>